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413" r:id="rId5"/>
    <p:sldId id="429" r:id="rId6"/>
    <p:sldId id="416" r:id="rId7"/>
    <p:sldId id="432" r:id="rId8"/>
    <p:sldId id="434" r:id="rId9"/>
    <p:sldId id="430" r:id="rId10"/>
    <p:sldId id="350" r:id="rId11"/>
    <p:sldId id="352" r:id="rId12"/>
    <p:sldId id="431" r:id="rId13"/>
    <p:sldId id="433" r:id="rId14"/>
    <p:sldId id="365" r:id="rId15"/>
    <p:sldId id="428" r:id="rId16"/>
    <p:sldId id="420" r:id="rId17"/>
    <p:sldId id="427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8EF781C-032D-4056-A562-712D48E6DBFD}">
          <p14:sldIdLst>
            <p14:sldId id="413"/>
          </p14:sldIdLst>
        </p14:section>
        <p14:section name="1 ontdek activiteiten" id="{04C8AF7F-BF45-4DF4-B552-F77B559926D9}">
          <p14:sldIdLst>
            <p14:sldId id="429"/>
            <p14:sldId id="416"/>
            <p14:sldId id="432"/>
            <p14:sldId id="434"/>
          </p14:sldIdLst>
        </p14:section>
        <p14:section name="2 dynamoOPWEG" id="{2CCF8E29-88A6-45FD-B755-EB438CB4B3B0}">
          <p14:sldIdLst>
            <p14:sldId id="430"/>
            <p14:sldId id="350"/>
            <p14:sldId id="352"/>
          </p14:sldIdLst>
        </p14:section>
        <p14:section name="3 dynamoPROJECT" id="{929C6FAC-EBC6-4C3F-BDC5-1B42532CF0C3}">
          <p14:sldIdLst>
            <p14:sldId id="431"/>
            <p14:sldId id="433"/>
            <p14:sldId id="365"/>
          </p14:sldIdLst>
        </p14:section>
        <p14:section name="5 inspiratie" id="{7C053107-8F62-480A-83F7-2451726B43C3}">
          <p14:sldIdLst>
            <p14:sldId id="428"/>
            <p14:sldId id="420"/>
          </p14:sldIdLst>
        </p14:section>
        <p14:section name="6 favorieten" id="{730C867D-5646-4AD9-BF78-FF46AEBCD938}">
          <p14:sldIdLst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9900"/>
    <a:srgbClr val="FEEA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27" autoAdjust="0"/>
    <p:restoredTop sz="95274" autoAdjust="0"/>
  </p:normalViewPr>
  <p:slideViewPr>
    <p:cSldViewPr>
      <p:cViewPr varScale="1">
        <p:scale>
          <a:sx n="82" d="100"/>
          <a:sy n="82" d="100"/>
        </p:scale>
        <p:origin x="8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22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E541-977D-9F44-A30E-228C522D3BF9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3A07-ABE1-A643-A008-1704DD1EA9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830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776B8-BDAF-4B70-9467-9A7EE91EE689}" type="datetimeFigureOut">
              <a:rPr lang="nl-BE" smtClean="0"/>
              <a:t>9/10/2018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2EAE-02E9-465A-A9C3-7B93387681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9763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15 mei – 15 november – 5 eerste/laatste maanden van het schooljaar.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2EAE-02E9-465A-A9C3-7B933876816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35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0E67-95BF-314A-90CA-07D8E6F5F975}" type="datetime1">
              <a:rPr lang="nl-BE" smtClean="0"/>
              <a:t>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88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C80-C02F-7A44-BE4F-8FA07C240D53}" type="datetime1">
              <a:rPr lang="nl-BE" smtClean="0"/>
              <a:t>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882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0B8-A4AB-9348-BAD9-932C1E901202}" type="datetime1">
              <a:rPr lang="nl-BE" smtClean="0"/>
              <a:t>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04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BFF-8195-004A-A808-8425ED5AD23B}" type="datetime1">
              <a:rPr lang="nl-BE" smtClean="0"/>
              <a:t>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071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B7DC-ACB8-DC47-88D9-2E52E4C5F65A}" type="datetime1">
              <a:rPr lang="nl-BE" smtClean="0"/>
              <a:t>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58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E51A-0AF0-414B-827C-12CC5D2079EB}" type="datetime1">
              <a:rPr lang="nl-BE" smtClean="0"/>
              <a:t>9/10/2018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516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E190-B417-BC43-8E50-D8F6DEE1BD5D}" type="datetime1">
              <a:rPr lang="nl-BE" smtClean="0"/>
              <a:t>9/10/2018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33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9C4D-789C-5A42-8F69-2147D171089D}" type="datetime1">
              <a:rPr lang="nl-BE" smtClean="0"/>
              <a:t>9/10/2018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23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6772-BCF6-D543-A375-C58410D3BFDC}" type="datetime1">
              <a:rPr lang="nl-BE" smtClean="0"/>
              <a:t>9/10/2018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49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71A1-873B-754A-9A93-ACD0D1E65CA1}" type="datetime1">
              <a:rPr lang="nl-BE" smtClean="0"/>
              <a:t>9/10/2018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931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A1FA-1766-5049-B009-F6918E9B9C97}" type="datetime1">
              <a:rPr lang="nl-BE" smtClean="0"/>
              <a:t>9/10/2018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664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777A-5B59-DF4E-BEC7-F3AAC8992A4D}" type="datetime1">
              <a:rPr lang="nl-BE" smtClean="0"/>
              <a:t>9/10/2018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8EF7-B5D6-4609-8384-F0DA4F665B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31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7.png"/><Relationship Id="rId5" Type="http://schemas.openxmlformats.org/officeDocument/2006/relationships/image" Target="../media/image46.png"/><Relationship Id="rId10" Type="http://schemas.openxmlformats.org/officeDocument/2006/relationships/image" Target="../media/image1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3B7C6AC-5574-457C-8A99-A132774AE5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B9D0571-DA4C-4066-AFAC-347E71F33169}"/>
              </a:ext>
            </a:extLst>
          </p:cNvPr>
          <p:cNvSpPr/>
          <p:nvPr/>
        </p:nvSpPr>
        <p:spPr>
          <a:xfrm>
            <a:off x="-324544" y="4957879"/>
            <a:ext cx="9793088" cy="28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856C0-6B63-4BC8-822C-AFEC2A6E7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7" y="4129934"/>
            <a:ext cx="1706970" cy="22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37375A-A893-4481-A852-5D06B9152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61" y="5971549"/>
            <a:ext cx="1308227" cy="8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DA16E0-2B4F-42F3-B299-11A6E0F39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01394" y="446130"/>
            <a:ext cx="1090744" cy="119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BB1021-436A-4C82-9892-2675EC0BF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597" y="1459682"/>
            <a:ext cx="5747170" cy="308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E15DDF2-3F72-4B10-A694-3EDA347CF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18" y="3323021"/>
            <a:ext cx="5747170" cy="308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1B3D14-F10F-45FD-BFC4-F8EC55DE99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33" y="3861048"/>
            <a:ext cx="1912279" cy="208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7E5FE7-A295-4293-A37C-71840ABF6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9" y="769170"/>
            <a:ext cx="6937533" cy="98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0CC462-6B6B-482B-B786-5F4C62D61D9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3" y="2165632"/>
            <a:ext cx="1455420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E10D64-0A00-4055-A4AF-516AE5FF940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12" y="1689891"/>
            <a:ext cx="1730375" cy="262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C9EC5B-8681-4479-BBA3-6BC93CCE299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94" y="2089524"/>
            <a:ext cx="3464708" cy="360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85A1C1-AC4C-49B4-9FD3-9A0E976BEB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1" y="4911593"/>
            <a:ext cx="2005382" cy="200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2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arrow draw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485964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9CBD0CC9-BF6C-4620-8D3E-9B7C3168DF39}"/>
              </a:ext>
            </a:extLst>
          </p:cNvPr>
          <p:cNvGrpSpPr/>
          <p:nvPr/>
        </p:nvGrpSpPr>
        <p:grpSpPr>
          <a:xfrm>
            <a:off x="719572" y="620688"/>
            <a:ext cx="7704856" cy="6061411"/>
            <a:chOff x="251520" y="692696"/>
            <a:chExt cx="8640960" cy="679784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E6494977-ED54-480C-8644-B8A708EE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692696"/>
              <a:ext cx="8640960" cy="471264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BAEE6D9-A3DE-4482-8E2C-D26CFE228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520" y="5445224"/>
              <a:ext cx="8640960" cy="204531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85D3BB-1CD8-46AE-A60F-CF00E3F5D1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pic>
        <p:nvPicPr>
          <p:cNvPr id="7" name="Picture 2" descr="Afbeeldingsresultaat voor arrow drawn">
            <a:extLst>
              <a:ext uri="{FF2B5EF4-FFF2-40B4-BE49-F238E27FC236}">
                <a16:creationId xmlns:a16="http://schemas.microsoft.com/office/drawing/2014/main" id="{071CC8F1-1098-49FF-82E1-089A7F87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89397" y="485964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arrow drawn">
            <a:extLst>
              <a:ext uri="{FF2B5EF4-FFF2-40B4-BE49-F238E27FC236}">
                <a16:creationId xmlns:a16="http://schemas.microsoft.com/office/drawing/2014/main" id="{EA958F3A-74C6-43C1-8DB7-F7562FB3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0152" y="4971604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F669E1-F2A0-409F-9FCC-E75EAB38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75"/>
          <a:stretch/>
        </p:blipFill>
        <p:spPr>
          <a:xfrm>
            <a:off x="89788" y="2626524"/>
            <a:ext cx="4427984" cy="160495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299470C-AA2D-46E5-8B6E-3FC365F3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5"/>
          <a:stretch/>
        </p:blipFill>
        <p:spPr>
          <a:xfrm>
            <a:off x="107504" y="951122"/>
            <a:ext cx="4427984" cy="160495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FEF9E90-B875-4268-9C4C-63808530C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pic>
        <p:nvPicPr>
          <p:cNvPr id="12" name="Picture 2" descr="Afbeeldingsresultaat voor arrow drawn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6"/>
          <a:stretch/>
        </p:blipFill>
        <p:spPr bwMode="auto">
          <a:xfrm rot="16200000">
            <a:off x="4251213" y="153565"/>
            <a:ext cx="613114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4B6595-CEA6-46C7-A8F8-EB61B5835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75"/>
          <a:stretch/>
        </p:blipFill>
        <p:spPr>
          <a:xfrm>
            <a:off x="4585589" y="2626524"/>
            <a:ext cx="4427984" cy="160495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6747239-058E-416E-AA61-3A80B03B75B0}"/>
              </a:ext>
            </a:extLst>
          </p:cNvPr>
          <p:cNvSpPr/>
          <p:nvPr/>
        </p:nvSpPr>
        <p:spPr>
          <a:xfrm>
            <a:off x="4711282" y="2743826"/>
            <a:ext cx="4109190" cy="136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98A263-058F-43AD-B3A3-9B4455150D91}"/>
              </a:ext>
            </a:extLst>
          </p:cNvPr>
          <p:cNvSpPr txBox="1"/>
          <p:nvPr/>
        </p:nvSpPr>
        <p:spPr>
          <a:xfrm>
            <a:off x="6139407" y="2817604"/>
            <a:ext cx="273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 subsidieverleners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A142384-9F2B-418B-86A8-A5C0601CD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576" t="9905" r="84249" b="11715"/>
          <a:stretch/>
        </p:blipFill>
        <p:spPr>
          <a:xfrm>
            <a:off x="4758408" y="2795519"/>
            <a:ext cx="1296144" cy="12579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B4EBCF-7774-426B-B6D0-9A84DD50A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61" y="4372376"/>
            <a:ext cx="8932001" cy="2441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AE07C0-E3A1-48A6-8A3D-879A791ED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589" y="976170"/>
            <a:ext cx="4427984" cy="15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3B7C6AC-5574-457C-8A99-A132774AE5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B9D0571-DA4C-4066-AFAC-347E71F33169}"/>
              </a:ext>
            </a:extLst>
          </p:cNvPr>
          <p:cNvSpPr/>
          <p:nvPr/>
        </p:nvSpPr>
        <p:spPr>
          <a:xfrm>
            <a:off x="-324544" y="4957879"/>
            <a:ext cx="9793088" cy="28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856C0-6B63-4BC8-822C-AFEC2A6E7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" y="3908772"/>
            <a:ext cx="1706970" cy="22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37375A-A893-4481-A852-5D06B9152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21" y="5726098"/>
            <a:ext cx="1308227" cy="8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1B3D14-F10F-45FD-BFC4-F8EC55DE9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33" y="3754743"/>
            <a:ext cx="1943024" cy="211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85A1C1-AC4C-49B4-9FD3-9A0E976BE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47244"/>
            <a:ext cx="2211415" cy="221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93FE9C3-FC19-447D-9219-B17BA5B7F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2" y="1305310"/>
            <a:ext cx="2123690" cy="212070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E6688B4-AFE0-419C-8868-D137AEDDD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37" y="1305310"/>
            <a:ext cx="2123690" cy="212368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FF7D6D9-0B11-493F-9102-D2EAD5F3B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5310"/>
            <a:ext cx="2123690" cy="212368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08D9260F-EA01-4A48-B68D-0B5710A06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9" y="1305310"/>
            <a:ext cx="2123690" cy="21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189279" y="908720"/>
            <a:ext cx="2150473" cy="22671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24528"/>
          <a:stretch/>
        </p:blipFill>
        <p:spPr>
          <a:xfrm>
            <a:off x="2411760" y="908720"/>
            <a:ext cx="6646893" cy="432048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980728"/>
            <a:ext cx="6567551" cy="528317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5"/>
          <a:srcRect l="-1967" t="20759" r="9868"/>
          <a:stretch/>
        </p:blipFill>
        <p:spPr>
          <a:xfrm>
            <a:off x="2339753" y="2348880"/>
            <a:ext cx="6048672" cy="10081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/>
          <a:srcRect r="7795"/>
          <a:stretch/>
        </p:blipFill>
        <p:spPr>
          <a:xfrm>
            <a:off x="2339753" y="2334791"/>
            <a:ext cx="6048671" cy="106127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3204030"/>
            <a:ext cx="2028176" cy="30956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8"/>
          <a:srcRect b="38494"/>
          <a:stretch/>
        </p:blipFill>
        <p:spPr>
          <a:xfrm>
            <a:off x="210064" y="1272050"/>
            <a:ext cx="2072518" cy="201293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/>
          <a:srcRect b="9088"/>
          <a:stretch/>
        </p:blipFill>
        <p:spPr>
          <a:xfrm>
            <a:off x="2339752" y="2169068"/>
            <a:ext cx="6669793" cy="133194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93EA7C0-747E-4154-AFAC-5631F1BF55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pic>
        <p:nvPicPr>
          <p:cNvPr id="7" name="Picture 2" descr="Afbeeldingsresultaat voor arrow drawn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/>
          <a:stretch/>
        </p:blipFill>
        <p:spPr bwMode="auto">
          <a:xfrm rot="16200000">
            <a:off x="4882639" y="148367"/>
            <a:ext cx="737746" cy="9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3B7C6AC-5574-457C-8A99-A132774AE5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B9D0571-DA4C-4066-AFAC-347E71F33169}"/>
              </a:ext>
            </a:extLst>
          </p:cNvPr>
          <p:cNvSpPr/>
          <p:nvPr/>
        </p:nvSpPr>
        <p:spPr>
          <a:xfrm>
            <a:off x="-324544" y="4957879"/>
            <a:ext cx="9793088" cy="28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856C0-6B63-4BC8-822C-AFEC2A6E7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7" y="4129934"/>
            <a:ext cx="1706970" cy="22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37375A-A893-4481-A852-5D06B9152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61" y="5971549"/>
            <a:ext cx="1308227" cy="8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DA16E0-2B4F-42F3-B299-11A6E0F39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01394" y="446130"/>
            <a:ext cx="1090744" cy="119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BB1021-436A-4C82-9892-2675EC0BF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597" y="1459682"/>
            <a:ext cx="5747170" cy="308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1B3D14-F10F-45FD-BFC4-F8EC55DE99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03" y="3989834"/>
            <a:ext cx="1693725" cy="184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0CC462-6B6B-482B-B786-5F4C62D61D9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3" y="2165632"/>
            <a:ext cx="1455420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E10D64-0A00-4055-A4AF-516AE5FF940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12" y="1689891"/>
            <a:ext cx="1730375" cy="262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C9EC5B-8681-4479-BBA3-6BC93CCE299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94" y="2089524"/>
            <a:ext cx="3464708" cy="360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85A1C1-AC4C-49B4-9FD3-9A0E976BEB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1" y="4911593"/>
            <a:ext cx="2005382" cy="200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E15DDF2-3F72-4B10-A694-3EDA347CF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18" y="3323021"/>
            <a:ext cx="5747170" cy="308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77FAB4C-0876-4762-ABC9-5969D40999EA}"/>
              </a:ext>
            </a:extLst>
          </p:cNvPr>
          <p:cNvSpPr txBox="1"/>
          <p:nvPr/>
        </p:nvSpPr>
        <p:spPr>
          <a:xfrm>
            <a:off x="2555776" y="291573"/>
            <a:ext cx="572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rgbClr val="333399"/>
                </a:solidFill>
              </a:rPr>
              <a:t>Veel </a:t>
            </a:r>
            <a:r>
              <a:rPr lang="nl-BE" sz="5400" dirty="0">
                <a:solidFill>
                  <a:srgbClr val="FF9900"/>
                </a:solidFill>
              </a:rPr>
              <a:t>plezier </a:t>
            </a:r>
            <a:r>
              <a:rPr lang="nl-BE" sz="5400" dirty="0">
                <a:solidFill>
                  <a:srgbClr val="333399"/>
                </a:solidFill>
              </a:rPr>
              <a:t>met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08FBBD1-D45B-4D91-A3F5-EF2909C25269}"/>
              </a:ext>
            </a:extLst>
          </p:cNvPr>
          <p:cNvSpPr/>
          <p:nvPr/>
        </p:nvSpPr>
        <p:spPr>
          <a:xfrm>
            <a:off x="3281034" y="1065510"/>
            <a:ext cx="3779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400" dirty="0">
                <a:solidFill>
                  <a:srgbClr val="333399"/>
                </a:solidFill>
              </a:rPr>
              <a:t>Cultuur</a:t>
            </a:r>
            <a:r>
              <a:rPr lang="nl-BE" sz="5400" dirty="0">
                <a:solidFill>
                  <a:srgbClr val="FF9900"/>
                </a:solidFill>
              </a:rPr>
              <a:t>kuur</a:t>
            </a:r>
            <a:r>
              <a:rPr lang="nl-BE" sz="5400" dirty="0">
                <a:solidFill>
                  <a:srgbClr val="33339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74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3B7C6AC-5574-457C-8A99-A132774AE5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B9D0571-DA4C-4066-AFAC-347E71F33169}"/>
              </a:ext>
            </a:extLst>
          </p:cNvPr>
          <p:cNvSpPr/>
          <p:nvPr/>
        </p:nvSpPr>
        <p:spPr>
          <a:xfrm>
            <a:off x="-324544" y="4957879"/>
            <a:ext cx="9793088" cy="28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856C0-6B63-4BC8-822C-AFEC2A6E7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" y="3908772"/>
            <a:ext cx="1706970" cy="22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37375A-A893-4481-A852-5D06B9152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21" y="5726098"/>
            <a:ext cx="1308227" cy="8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0CC462-6B6B-482B-B786-5F4C62D61D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07" y="4501692"/>
            <a:ext cx="1595787" cy="18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E10D64-0A00-4055-A4AF-516AE5FF94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75" y="3600947"/>
            <a:ext cx="1730375" cy="262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0A125EC0-7E5C-44DF-9787-1B905E65F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2" y="1340768"/>
            <a:ext cx="2123690" cy="212070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99D5C73-526B-408D-A413-06B58C143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37" y="1340768"/>
            <a:ext cx="2123690" cy="212368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C9561144-AA09-4E61-9053-73E657B5C1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123690" cy="212368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E869310-B599-42D5-8910-21DC89106D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9" y="1340768"/>
            <a:ext cx="2123690" cy="21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CFCDAE-D683-4DD2-A303-765275668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715"/>
          <a:stretch/>
        </p:blipFill>
        <p:spPr>
          <a:xfrm>
            <a:off x="99652" y="631977"/>
            <a:ext cx="2312108" cy="33503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8D015B9-656E-4CF1-B008-D2252010A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05722" y="707683"/>
            <a:ext cx="845585" cy="15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 descr="Afbeeldingsresultaat voor arrow draw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4555" y="700938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8663B54-812F-4691-B5DC-A02D23ADD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02" y="1823535"/>
            <a:ext cx="2195623" cy="237472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9E12FC9-F994-42B2-90DA-B8C6D544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75" y="2815480"/>
            <a:ext cx="2215522" cy="306458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6E2068B-35C7-447F-A2D5-DF990D46F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702" y="4401249"/>
            <a:ext cx="2116023" cy="133992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E8C353A-179C-490B-85E9-BCAC5B182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1" r="1090" b="18570"/>
          <a:stretch/>
        </p:blipFill>
        <p:spPr>
          <a:xfrm>
            <a:off x="2427799" y="631977"/>
            <a:ext cx="6716201" cy="272819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84F1CAB-7C7E-4DB7-8DAF-1EE70F22BB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9681"/>
          <a:stretch/>
        </p:blipFill>
        <p:spPr>
          <a:xfrm>
            <a:off x="2454021" y="4797152"/>
            <a:ext cx="6418642" cy="272819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66C8863-D229-4576-ABD2-60D8D7CE6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3429000"/>
            <a:ext cx="6593627" cy="1538513"/>
          </a:xfrm>
          <a:prstGeom prst="rect">
            <a:avLst/>
          </a:prstGeom>
        </p:spPr>
      </p:pic>
      <p:pic>
        <p:nvPicPr>
          <p:cNvPr id="2050" name="Picture 2" descr="Afbeeldingsresultaat voor arrow draw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5431" y="333561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3E058C-C771-42DC-AA1B-D5C12995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2153398" cy="43067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821FA72-8F6C-4EBC-8EB9-481AE859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672" y="926106"/>
            <a:ext cx="6365991" cy="6306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8D015B9-656E-4CF1-B008-D2252010A9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05722" y="707683"/>
            <a:ext cx="845585" cy="15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Afbeeldingsresultaat voor arrow draw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3292" y="276475"/>
            <a:ext cx="788641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9753377-BA2F-41F9-908F-101D98777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1675449"/>
            <a:ext cx="6387874" cy="14979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B9A180-512E-484F-BD54-5779CC5D7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388" y="3151660"/>
            <a:ext cx="6328482" cy="14847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E8A598-E067-4B68-8CEB-8926D29F3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205" y="4363408"/>
            <a:ext cx="6381275" cy="14781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472629-ADE3-4DB0-952F-ECCF40AEC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6624" y="5867773"/>
            <a:ext cx="6465018" cy="13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8D015B9-656E-4CF1-B008-D2252010A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05722" y="707683"/>
            <a:ext cx="845585" cy="15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DC6203E-9564-4E87-A026-454B32329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32"/>
          <a:stretch/>
        </p:blipFill>
        <p:spPr>
          <a:xfrm>
            <a:off x="437112" y="700178"/>
            <a:ext cx="8269775" cy="355583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D4B1089-B2B6-4D95-8C6F-AECBD543F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58" r="69524"/>
          <a:stretch/>
        </p:blipFill>
        <p:spPr>
          <a:xfrm>
            <a:off x="395536" y="3361446"/>
            <a:ext cx="2520280" cy="89456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97F3DFE-5DD5-4EC4-A160-5FD29793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58" r="92955"/>
          <a:stretch/>
        </p:blipFill>
        <p:spPr>
          <a:xfrm>
            <a:off x="3269338" y="2559518"/>
            <a:ext cx="582582" cy="8945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756E96-0627-40B9-AA74-3FC21AB68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511"/>
          <a:stretch/>
        </p:blipFill>
        <p:spPr>
          <a:xfrm>
            <a:off x="394590" y="4355302"/>
            <a:ext cx="5961646" cy="3394178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72A832AD-6A13-4B75-B3B5-682908EF2DDB}"/>
              </a:ext>
            </a:extLst>
          </p:cNvPr>
          <p:cNvSpPr/>
          <p:nvPr/>
        </p:nvSpPr>
        <p:spPr>
          <a:xfrm>
            <a:off x="6228184" y="2636912"/>
            <a:ext cx="2520279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D86B4FE-51FD-4640-A116-4A5BBBCAF84E}"/>
              </a:ext>
            </a:extLst>
          </p:cNvPr>
          <p:cNvSpPr/>
          <p:nvPr/>
        </p:nvSpPr>
        <p:spPr>
          <a:xfrm>
            <a:off x="397432" y="3109736"/>
            <a:ext cx="8284574" cy="355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E89687E3-B7E1-4995-B7DA-B67C8B13D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199"/>
          <a:stretch/>
        </p:blipFill>
        <p:spPr>
          <a:xfrm>
            <a:off x="407159" y="3069145"/>
            <a:ext cx="5532993" cy="15296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C9E13E-03B0-43C7-9455-9E312691DA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11"/>
          <a:stretch/>
        </p:blipFill>
        <p:spPr>
          <a:xfrm>
            <a:off x="461994" y="3413396"/>
            <a:ext cx="8269776" cy="2237334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0E0FB7BA-C55B-4A2C-863D-09BF1A0BE2D0}"/>
              </a:ext>
            </a:extLst>
          </p:cNvPr>
          <p:cNvGrpSpPr/>
          <p:nvPr/>
        </p:nvGrpSpPr>
        <p:grpSpPr>
          <a:xfrm>
            <a:off x="400262" y="3767962"/>
            <a:ext cx="8319067" cy="3765494"/>
            <a:chOff x="400262" y="3430657"/>
            <a:chExt cx="8319067" cy="3765494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F6C17BD6-C108-4BB1-B693-8B9725EB7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449" y="3430657"/>
              <a:ext cx="8281880" cy="444239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28E28A92-902F-4375-9A9E-FE05359F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262" y="3716322"/>
              <a:ext cx="7754359" cy="3479829"/>
            </a:xfrm>
            <a:prstGeom prst="rect">
              <a:avLst/>
            </a:prstGeom>
          </p:spPr>
        </p:pic>
      </p:grpSp>
      <p:sp>
        <p:nvSpPr>
          <p:cNvPr id="26" name="Rechthoek 25">
            <a:extLst>
              <a:ext uri="{FF2B5EF4-FFF2-40B4-BE49-F238E27FC236}">
                <a16:creationId xmlns:a16="http://schemas.microsoft.com/office/drawing/2014/main" id="{1164BBE7-7B86-474D-B56A-09F7EE839E93}"/>
              </a:ext>
            </a:extLst>
          </p:cNvPr>
          <p:cNvSpPr/>
          <p:nvPr/>
        </p:nvSpPr>
        <p:spPr>
          <a:xfrm>
            <a:off x="8154621" y="4167590"/>
            <a:ext cx="865181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9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2.77778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3B7C6AC-5574-457C-8A99-A132774AE5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B9D0571-DA4C-4066-AFAC-347E71F33169}"/>
              </a:ext>
            </a:extLst>
          </p:cNvPr>
          <p:cNvSpPr/>
          <p:nvPr/>
        </p:nvSpPr>
        <p:spPr>
          <a:xfrm>
            <a:off x="-324544" y="4957879"/>
            <a:ext cx="9793088" cy="28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856C0-6B63-4BC8-822C-AFEC2A6E7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" y="3908772"/>
            <a:ext cx="1706970" cy="228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4028C94-5AA8-4D97-AB3A-EAC2A54FA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2" y="1268760"/>
            <a:ext cx="2123690" cy="212070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5AE0459-BB99-4BBC-8D1E-9E631BEB3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37" y="1268760"/>
            <a:ext cx="2123690" cy="212368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EB58488-0002-4FCF-84A8-FB73FB67B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123690" cy="2123689"/>
          </a:xfrm>
          <a:prstGeom prst="rect">
            <a:avLst/>
          </a:prstGeom>
        </p:spPr>
      </p:pic>
      <p:grpSp>
        <p:nvGrpSpPr>
          <p:cNvPr id="28" name="Groep 27">
            <a:extLst>
              <a:ext uri="{FF2B5EF4-FFF2-40B4-BE49-F238E27FC236}">
                <a16:creationId xmlns:a16="http://schemas.microsoft.com/office/drawing/2014/main" id="{73459180-5A97-457B-A0DE-2DF314AF3C4F}"/>
              </a:ext>
            </a:extLst>
          </p:cNvPr>
          <p:cNvGrpSpPr/>
          <p:nvPr/>
        </p:nvGrpSpPr>
        <p:grpSpPr>
          <a:xfrm>
            <a:off x="2363937" y="3501008"/>
            <a:ext cx="2808312" cy="2448272"/>
            <a:chOff x="2381939" y="4361036"/>
            <a:chExt cx="2808312" cy="2308324"/>
          </a:xfrm>
        </p:grpSpPr>
        <p:sp>
          <p:nvSpPr>
            <p:cNvPr id="29" name="Afgeronde rechthoek 3">
              <a:extLst>
                <a:ext uri="{FF2B5EF4-FFF2-40B4-BE49-F238E27FC236}">
                  <a16:creationId xmlns:a16="http://schemas.microsoft.com/office/drawing/2014/main" id="{B78F9ABE-596E-4D26-A675-8152AA1930CB}"/>
                </a:ext>
              </a:extLst>
            </p:cNvPr>
            <p:cNvSpPr/>
            <p:nvPr/>
          </p:nvSpPr>
          <p:spPr>
            <a:xfrm>
              <a:off x="2381939" y="4381752"/>
              <a:ext cx="2570005" cy="2287607"/>
            </a:xfrm>
            <a:prstGeom prst="roundRect">
              <a:avLst>
                <a:gd name="adj" fmla="val 6458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EB0BDE54-B2B2-4224-8489-8B27A4423154}"/>
                </a:ext>
              </a:extLst>
            </p:cNvPr>
            <p:cNvSpPr txBox="1"/>
            <p:nvPr/>
          </p:nvSpPr>
          <p:spPr>
            <a:xfrm>
              <a:off x="2454361" y="4361036"/>
              <a:ext cx="273589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BE" b="1" dirty="0">
                  <a:solidFill>
                    <a:schemeClr val="accent6">
                      <a:lumMod val="75000"/>
                    </a:schemeClr>
                  </a:solidFill>
                </a:rPr>
                <a:t>  dynamoOPWEG</a:t>
              </a:r>
            </a:p>
            <a:p>
              <a:pPr>
                <a:lnSpc>
                  <a:spcPct val="150000"/>
                </a:lnSpc>
              </a:pPr>
              <a:r>
                <a:rPr lang="nl-BE" dirty="0"/>
                <a:t>- musea</a:t>
              </a:r>
            </a:p>
            <a:p>
              <a:r>
                <a:rPr lang="nl-BE" dirty="0"/>
                <a:t>- culturele centra </a:t>
              </a:r>
            </a:p>
            <a:p>
              <a:r>
                <a:rPr lang="nl-BE" dirty="0"/>
                <a:t>- gemeenschapscentra </a:t>
              </a:r>
            </a:p>
            <a:p>
              <a:r>
                <a:rPr lang="nl-BE" dirty="0"/>
                <a:t>- bibliotheken</a:t>
              </a:r>
            </a:p>
            <a:p>
              <a:r>
                <a:rPr lang="nl-BE" dirty="0"/>
                <a:t>- academies</a:t>
              </a:r>
            </a:p>
            <a:p>
              <a:r>
                <a:rPr lang="nl-BE" dirty="0"/>
                <a:t>- bioscopen …</a:t>
              </a:r>
              <a:endParaRPr lang="nl-BE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C995D3F8-241B-4DCA-9ADD-168BF9F115B3}"/>
              </a:ext>
            </a:extLst>
          </p:cNvPr>
          <p:cNvGrpSpPr/>
          <p:nvPr/>
        </p:nvGrpSpPr>
        <p:grpSpPr>
          <a:xfrm>
            <a:off x="5156102" y="3526204"/>
            <a:ext cx="3274571" cy="1547844"/>
            <a:chOff x="5174104" y="4386232"/>
            <a:chExt cx="3274571" cy="1547844"/>
          </a:xfrm>
        </p:grpSpPr>
        <p:sp>
          <p:nvSpPr>
            <p:cNvPr id="32" name="Afgeronde rechthoek 16">
              <a:extLst>
                <a:ext uri="{FF2B5EF4-FFF2-40B4-BE49-F238E27FC236}">
                  <a16:creationId xmlns:a16="http://schemas.microsoft.com/office/drawing/2014/main" id="{7D76DE1B-041A-4E13-9492-A53718FBF96B}"/>
                </a:ext>
              </a:extLst>
            </p:cNvPr>
            <p:cNvSpPr/>
            <p:nvPr/>
          </p:nvSpPr>
          <p:spPr>
            <a:xfrm>
              <a:off x="5174104" y="4386232"/>
              <a:ext cx="3274571" cy="1547844"/>
            </a:xfrm>
            <a:prstGeom prst="roundRect">
              <a:avLst>
                <a:gd name="adj" fmla="val 6458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C5FE11E9-8B25-4FF0-BF71-45ED0F6CD623}"/>
                </a:ext>
              </a:extLst>
            </p:cNvPr>
            <p:cNvSpPr txBox="1"/>
            <p:nvPr/>
          </p:nvSpPr>
          <p:spPr>
            <a:xfrm>
              <a:off x="5503316" y="4581128"/>
              <a:ext cx="2772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- maximum 30 personen </a:t>
              </a:r>
            </a:p>
            <a:p>
              <a:r>
                <a:rPr lang="nl-BE" dirty="0"/>
                <a:t>- tijdens de daluren</a:t>
              </a:r>
            </a:p>
            <a:p>
              <a:r>
                <a:rPr lang="nl-BE" dirty="0"/>
                <a:t>- volgens de bestaande</a:t>
              </a:r>
            </a:p>
            <a:p>
              <a:r>
                <a:rPr lang="nl-BE" dirty="0"/>
                <a:t>  dienstregeling</a:t>
              </a:r>
            </a:p>
          </p:txBody>
        </p:sp>
      </p:grp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84313330-9579-4C0E-B514-834D385E4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9" y="1268760"/>
            <a:ext cx="2123690" cy="21236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37375A-A893-4481-A852-5D06B9152C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58" y="5621741"/>
            <a:ext cx="1308227" cy="8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1B3D14-F10F-45FD-BFC4-F8EC55DE99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02" y="4306645"/>
            <a:ext cx="1943024" cy="2114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arrow draw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485964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9CBD0CC9-BF6C-4620-8D3E-9B7C3168DF39}"/>
              </a:ext>
            </a:extLst>
          </p:cNvPr>
          <p:cNvGrpSpPr/>
          <p:nvPr/>
        </p:nvGrpSpPr>
        <p:grpSpPr>
          <a:xfrm>
            <a:off x="719572" y="620688"/>
            <a:ext cx="7704856" cy="6061411"/>
            <a:chOff x="251520" y="692696"/>
            <a:chExt cx="8640960" cy="6797844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E6494977-ED54-480C-8644-B8A708EE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692696"/>
              <a:ext cx="8640960" cy="471264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BAEE6D9-A3DE-4482-8E2C-D26CFE228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5445224"/>
              <a:ext cx="8640960" cy="2045316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85D3BB-1CD8-46AE-A60F-CF00E3F5D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  <p:pic>
        <p:nvPicPr>
          <p:cNvPr id="10" name="Picture 2" descr="Afbeeldingsresultaat voor arrow drawn">
            <a:extLst>
              <a:ext uri="{FF2B5EF4-FFF2-40B4-BE49-F238E27FC236}">
                <a16:creationId xmlns:a16="http://schemas.microsoft.com/office/drawing/2014/main" id="{75D8AFAD-B020-405D-89D6-E16628DB2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5"/>
          <a:stretch/>
        </p:blipFill>
        <p:spPr bwMode="auto">
          <a:xfrm rot="16200000">
            <a:off x="3633761" y="65794"/>
            <a:ext cx="471877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arrow drawn">
            <a:extLst>
              <a:ext uri="{FF2B5EF4-FFF2-40B4-BE49-F238E27FC236}">
                <a16:creationId xmlns:a16="http://schemas.microsoft.com/office/drawing/2014/main" id="{DB033E6E-D25C-4A97-9230-2AA612C5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485964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arrow drawn">
            <a:extLst>
              <a:ext uri="{FF2B5EF4-FFF2-40B4-BE49-F238E27FC236}">
                <a16:creationId xmlns:a16="http://schemas.microsoft.com/office/drawing/2014/main" id="{B32D8571-22F3-4ED1-BC7B-5AF50B08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971604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7" y="836712"/>
            <a:ext cx="8855267" cy="5380500"/>
          </a:xfrm>
          <a:prstGeom prst="rect">
            <a:avLst/>
          </a:prstGeom>
        </p:spPr>
      </p:pic>
      <p:pic>
        <p:nvPicPr>
          <p:cNvPr id="9" name="Picture 2" descr="Afbeeldingsresultaat voor arrow draw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681472"/>
            <a:ext cx="1038588" cy="8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 flipV="1">
            <a:off x="1763688" y="3140968"/>
            <a:ext cx="792088" cy="1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712875"/>
            <a:ext cx="5889000" cy="1473760"/>
          </a:xfrm>
          <a:prstGeom prst="rect">
            <a:avLst/>
          </a:prstGeom>
          <a:ln w="12700">
            <a:solidFill>
              <a:srgbClr val="FF9900"/>
            </a:solidFill>
          </a:ln>
        </p:spPr>
      </p:pic>
      <p:grpSp>
        <p:nvGrpSpPr>
          <p:cNvPr id="8" name="Groep 7"/>
          <p:cNvGrpSpPr/>
          <p:nvPr/>
        </p:nvGrpSpPr>
        <p:grpSpPr>
          <a:xfrm>
            <a:off x="9396536" y="2128844"/>
            <a:ext cx="3522318" cy="4641821"/>
            <a:chOff x="9421154" y="2060848"/>
            <a:chExt cx="3522318" cy="464182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21154" y="2060848"/>
              <a:ext cx="3522318" cy="4641821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hoek 5"/>
            <p:cNvSpPr/>
            <p:nvPr/>
          </p:nvSpPr>
          <p:spPr>
            <a:xfrm>
              <a:off x="10476656" y="2924944"/>
              <a:ext cx="216024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9B4809-5A9A-4761-82C8-F2838B7ED6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38" t="237" r="9005" b="2091"/>
          <a:stretch/>
        </p:blipFill>
        <p:spPr>
          <a:xfrm>
            <a:off x="0" y="0"/>
            <a:ext cx="9144000" cy="4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48386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B3B7C6AC-5574-457C-8A99-A132774AE5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B9D0571-DA4C-4066-AFAC-347E71F33169}"/>
              </a:ext>
            </a:extLst>
          </p:cNvPr>
          <p:cNvSpPr/>
          <p:nvPr/>
        </p:nvSpPr>
        <p:spPr>
          <a:xfrm>
            <a:off x="-324544" y="4957879"/>
            <a:ext cx="9793088" cy="2820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423BCB48-A1B0-4F39-BAE6-5B078C2E9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97" y="1268760"/>
            <a:ext cx="2123690" cy="2120707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8799298-A6FE-4437-84CD-A71B48828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32" y="1268760"/>
            <a:ext cx="2123690" cy="2123689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4995A193-730D-4252-A764-31F234F30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" y="1268760"/>
            <a:ext cx="2123690" cy="2123689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9E205593-E4FD-4BE0-924B-0A7A7F7EA5C2}"/>
              </a:ext>
            </a:extLst>
          </p:cNvPr>
          <p:cNvGrpSpPr/>
          <p:nvPr/>
        </p:nvGrpSpPr>
        <p:grpSpPr>
          <a:xfrm>
            <a:off x="2358732" y="3501008"/>
            <a:ext cx="6636555" cy="2448271"/>
            <a:chOff x="2381939" y="4293096"/>
            <a:chExt cx="6636555" cy="2448271"/>
          </a:xfrm>
        </p:grpSpPr>
        <p:sp>
          <p:nvSpPr>
            <p:cNvPr id="40" name="Afgeronde rechthoek 7">
              <a:extLst>
                <a:ext uri="{FF2B5EF4-FFF2-40B4-BE49-F238E27FC236}">
                  <a16:creationId xmlns:a16="http://schemas.microsoft.com/office/drawing/2014/main" id="{20D36567-5EAC-45AD-AACE-D2D7078197A7}"/>
                </a:ext>
              </a:extLst>
            </p:cNvPr>
            <p:cNvSpPr/>
            <p:nvPr/>
          </p:nvSpPr>
          <p:spPr>
            <a:xfrm>
              <a:off x="2381939" y="4315068"/>
              <a:ext cx="6636555" cy="2426299"/>
            </a:xfrm>
            <a:prstGeom prst="roundRect">
              <a:avLst>
                <a:gd name="adj" fmla="val 6458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DBEE753F-21E2-41E0-94A1-E5CEB5146E93}"/>
                </a:ext>
              </a:extLst>
            </p:cNvPr>
            <p:cNvSpPr txBox="1"/>
            <p:nvPr/>
          </p:nvSpPr>
          <p:spPr>
            <a:xfrm>
              <a:off x="2454360" y="4293096"/>
              <a:ext cx="6438119" cy="212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BE" b="1" dirty="0">
                  <a:solidFill>
                    <a:schemeClr val="accent6">
                      <a:lumMod val="75000"/>
                    </a:schemeClr>
                  </a:solidFill>
                </a:rPr>
                <a:t>  dynamoPROJECT</a:t>
              </a:r>
            </a:p>
            <a:p>
              <a:pPr>
                <a:lnSpc>
                  <a:spcPct val="150000"/>
                </a:lnSpc>
              </a:pPr>
              <a:r>
                <a:rPr lang="nl-BE" dirty="0"/>
                <a:t>- een creatief traject op maat van je school</a:t>
              </a:r>
            </a:p>
            <a:p>
              <a:pPr>
                <a:lnSpc>
                  <a:spcPct val="150000"/>
                </a:lnSpc>
              </a:pPr>
              <a:r>
                <a:rPr lang="nl-BE" dirty="0"/>
                <a:t>- een samenwerking met min. één externe, culturele partner</a:t>
              </a:r>
            </a:p>
            <a:p>
              <a:pPr>
                <a:lnSpc>
                  <a:spcPct val="150000"/>
                </a:lnSpc>
              </a:pPr>
              <a:r>
                <a:rPr lang="nl-BE" dirty="0"/>
                <a:t>- het proces duurt langer dan 1 dag</a:t>
              </a:r>
            </a:p>
            <a:p>
              <a:pPr>
                <a:lnSpc>
                  <a:spcPct val="150000"/>
                </a:lnSpc>
              </a:pPr>
              <a:r>
                <a:rPr lang="nl-BE" dirty="0"/>
                <a:t>- gelinkt aan het lesgebeuren</a:t>
              </a:r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DA16E0-2B4F-42F3-B299-11A6E0F39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6062" y="113915"/>
            <a:ext cx="1090744" cy="119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37375A-A893-4481-A852-5D06B9152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29" y="5524439"/>
            <a:ext cx="1308227" cy="8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5C6A9E3B-5854-49D5-BC35-D33F1F4029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64" y="1268760"/>
            <a:ext cx="2123690" cy="212369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C9EC5B-8681-4479-BBA3-6BC93CCE299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44" y="3522980"/>
            <a:ext cx="2682896" cy="2788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4FB26514724B43BE429758453DBB31" ma:contentTypeVersion="0" ma:contentTypeDescription="Een nieuw document maken." ma:contentTypeScope="" ma:versionID="c02de07142bb2a8b62d3fd5ffedd0a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4B091E-E0B7-47F7-8C02-627497CCA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90880F-D45C-42D7-BAF8-A95A04B60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8C91F-5919-433F-A93F-73188725A94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5891</TotalTime>
  <Words>88</Words>
  <Application>Microsoft Office PowerPoint</Application>
  <PresentationFormat>Diavoorstelling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Raf Schevenels</dc:creator>
  <cp:lastModifiedBy>Raf Schevenels</cp:lastModifiedBy>
  <cp:revision>266</cp:revision>
  <cp:lastPrinted>2015-09-22T08:00:13Z</cp:lastPrinted>
  <dcterms:created xsi:type="dcterms:W3CDTF">2012-04-22T19:11:55Z</dcterms:created>
  <dcterms:modified xsi:type="dcterms:W3CDTF">2018-10-09T14:08:31Z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0x0101009A4FB26514724B43BE429758453DBB31</vt:lpwstr>
  </property>
</Properties>
</file>